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5" r:id="rId7"/>
    <p:sldId id="256" r:id="rId8"/>
    <p:sldId id="258" r:id="rId9"/>
    <p:sldId id="2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8517A-5AB7-0128-FF9A-8CBB78068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78BED3-9CB0-253A-65B4-E0CE60797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DBB11C-B96F-402A-6A68-81E5DA50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D168B1-788A-EF65-A410-4932CFBC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E2C30D-8F61-D885-63A4-51DA3161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43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86A70-593E-D9CB-B4EC-EA0E7934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5B0D44-21A0-569C-4CD9-C0B139F29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90BF93-AF62-4F00-BA23-F06C38BB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B80950-2681-E2D0-643B-A41F9A045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DE2594-0192-7F27-A7AC-218872CBA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09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AF88CB-C40C-B24E-7AC8-06B15C224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A9C8EA-43A9-BAF9-0AB9-AEB397974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B731F0-CF74-B168-0E69-39396930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22B420-98C0-6E04-E219-25756D6B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3D3DA5-BDEE-6B5C-C86B-BD78DA78D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11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50542-18B6-F3A8-EFCA-D0154303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32371-416E-2C41-A013-AEFB6685D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B37AC1-57FD-5ACF-6CB8-9991982C3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5BDC98-3B03-DDE5-F611-BB06DC88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108A5-C054-5C7D-B1F9-574B548B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60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56499-2167-9D29-52DC-80C04D18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B8306F-B9B1-7F4C-FEA6-408A73684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0E0A6D-FDFC-A045-8C33-91E18ADB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2880F-6444-C9BE-39B1-97E6F388A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92A9C8-9622-AFBD-A041-58D65838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15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06F51-C00E-5CEF-9197-8C271DB8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3444B2-C556-8B6A-8CFB-AFEF573B8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DB766B-7FF4-ECAD-B9E7-C819DB391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BA2F37-5E89-5A09-3592-7B7E9627A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3C5364-5AA6-18D9-8BFA-E4C0D2EC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0DF92D-8296-A17F-11BF-B9BD2554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2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597B0-651B-7344-D666-33121E095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9196FA-0341-4D38-BE3D-6DE5BEB6B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0FC4E5-D1C8-0867-36E1-29D17F256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02158C6-9E70-AF43-CBCC-9A362E4CB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BD141B-2317-07E6-87F6-386A19326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121E42-795C-30B7-FDFC-5C7051B50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16339A-697F-4C52-E242-F078C6C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B0B797C-F1F1-56A6-ECB5-E8BE8261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62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FEA37-F411-0B43-7924-0F2D18B7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57ADA18-3697-5FBE-8CB1-081AA907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D80F7A-7D4B-4F02-6530-D13D0F73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61AD75-5C68-42A2-C6A7-CC045569C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05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B4AD584-E220-F13A-FD8C-3FAFDEBB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596DB5B-6E93-E7AB-A367-1BB5D20F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952C45-EE76-22EF-106A-A0F79B9D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1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13B56-EC3E-9314-15C4-7A7208B19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054B10-4663-05DB-2587-04585A59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227FF0-3F42-7C7E-3FBB-249C636AD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95F644-4BEA-4F98-2A01-50B5C462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937943-1AC1-EF46-9DC1-46A31735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0FD626-F2F1-3DE1-C54E-F2E68E16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18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EDA83-0DC5-63A7-C04B-B6403ACB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703A5C-5E1C-DDCC-8A7C-0DD06410B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17F975-5A07-0E07-DCBA-3F0148757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9E8438-219B-9D18-06BA-8C8EE23F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ECA9EC-D215-2894-DA98-02B44DD0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44B939-3C6E-FD33-86F5-1C48AE9F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34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8F2826-7251-FA2F-550E-73251BC8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23610A-D2D5-DF38-6D4F-634D596A8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0A55C2-0B0C-2071-FBA8-66B580AE0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7F272-5BE8-4E97-90FE-8329A9B0BC37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2B2FAC-4C9A-AEE5-73B1-F8069D1E5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DF1A38-C41D-AEB0-9D0F-0D2F527D6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7E9925-D1D9-4153-B737-C2972E3FEE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61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9E7C34-09E2-80DB-FC3C-3AB022A64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1484EE0-BA7D-BF0D-8998-BEC21627AB34}"/>
              </a:ext>
            </a:extLst>
          </p:cNvPr>
          <p:cNvSpPr txBox="1"/>
          <p:nvPr/>
        </p:nvSpPr>
        <p:spPr>
          <a:xfrm>
            <a:off x="787940" y="1707231"/>
            <a:ext cx="6877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omic Sans MS" panose="030F0702030302020204" pitchFamily="66" charset="0"/>
              </a:rPr>
              <a:t>Textfeld 1 …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E1164F9-B4D5-7E0C-71DC-2895338293EA}"/>
              </a:ext>
            </a:extLst>
          </p:cNvPr>
          <p:cNvSpPr/>
          <p:nvPr/>
        </p:nvSpPr>
        <p:spPr>
          <a:xfrm>
            <a:off x="7941013" y="495313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FDCA71C-3834-945D-7280-2CAB41CBD413}"/>
              </a:ext>
            </a:extLst>
          </p:cNvPr>
          <p:cNvSpPr/>
          <p:nvPr/>
        </p:nvSpPr>
        <p:spPr>
          <a:xfrm>
            <a:off x="288587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0856801-F4B2-036B-6C3F-4C38F6320693}"/>
              </a:ext>
            </a:extLst>
          </p:cNvPr>
          <p:cNvSpPr/>
          <p:nvPr/>
        </p:nvSpPr>
        <p:spPr>
          <a:xfrm>
            <a:off x="420234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E5E869B-EB67-2A4D-52A8-E46853885352}"/>
              </a:ext>
            </a:extLst>
          </p:cNvPr>
          <p:cNvSpPr/>
          <p:nvPr/>
        </p:nvSpPr>
        <p:spPr>
          <a:xfrm>
            <a:off x="792479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Hilfe mit einfarbiger Füllung">
            <a:extLst>
              <a:ext uri="{FF2B5EF4-FFF2-40B4-BE49-F238E27FC236}">
                <a16:creationId xmlns:a16="http://schemas.microsoft.com/office/drawing/2014/main" id="{61F1E5F5-62E6-75D1-A621-32A77BC5A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0510" y="917270"/>
            <a:ext cx="1251626" cy="125162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145DD5B-FC20-464C-8AD0-D00073654994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1</a:t>
            </a:r>
          </a:p>
        </p:txBody>
      </p:sp>
      <p:pic>
        <p:nvPicPr>
          <p:cNvPr id="11" name="Grafik 10" descr="Dokument mit einfarbiger Füllung">
            <a:extLst>
              <a:ext uri="{FF2B5EF4-FFF2-40B4-BE49-F238E27FC236}">
                <a16:creationId xmlns:a16="http://schemas.microsoft.com/office/drawing/2014/main" id="{A0F9CE5F-F7E0-4A32-A9BF-36B6F59CBE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3" name="Textfeld 276">
            <a:extLst>
              <a:ext uri="{FF2B5EF4-FFF2-40B4-BE49-F238E27FC236}">
                <a16:creationId xmlns:a16="http://schemas.microsoft.com/office/drawing/2014/main" id="{1B40C6CE-05C3-43CF-81E3-71D087516B13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F388FBA-F452-4C12-87CB-67B11A8FDA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1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019C76-25F3-D0BE-66BC-01FB4C9BE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7B14ACA-2C6F-149B-C51A-5ED989594B60}"/>
              </a:ext>
            </a:extLst>
          </p:cNvPr>
          <p:cNvSpPr txBox="1"/>
          <p:nvPr/>
        </p:nvSpPr>
        <p:spPr>
          <a:xfrm>
            <a:off x="787940" y="1707231"/>
            <a:ext cx="6877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omic Sans MS" panose="030F0702030302020204" pitchFamily="66" charset="0"/>
              </a:rPr>
              <a:t>Textfeld 2 …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6F51D0-EF03-9EDA-4F1D-4A2E82E9A555}"/>
              </a:ext>
            </a:extLst>
          </p:cNvPr>
          <p:cNvSpPr/>
          <p:nvPr/>
        </p:nvSpPr>
        <p:spPr>
          <a:xfrm>
            <a:off x="7941013" y="495313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C612F64-D5B4-C7F2-1811-FD17AD646E98}"/>
              </a:ext>
            </a:extLst>
          </p:cNvPr>
          <p:cNvSpPr/>
          <p:nvPr/>
        </p:nvSpPr>
        <p:spPr>
          <a:xfrm>
            <a:off x="288587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24C99F2-F4E1-6134-F66C-188B75491A46}"/>
              </a:ext>
            </a:extLst>
          </p:cNvPr>
          <p:cNvSpPr/>
          <p:nvPr/>
        </p:nvSpPr>
        <p:spPr>
          <a:xfrm>
            <a:off x="420234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5925653-AF43-3C82-4B0E-05B6753526DE}"/>
              </a:ext>
            </a:extLst>
          </p:cNvPr>
          <p:cNvSpPr/>
          <p:nvPr/>
        </p:nvSpPr>
        <p:spPr>
          <a:xfrm>
            <a:off x="792479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Hilfe mit einfarbiger Füllung">
            <a:extLst>
              <a:ext uri="{FF2B5EF4-FFF2-40B4-BE49-F238E27FC236}">
                <a16:creationId xmlns:a16="http://schemas.microsoft.com/office/drawing/2014/main" id="{3A1EF63D-E34F-4432-CADE-4C1AF266B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0510" y="917270"/>
            <a:ext cx="1251626" cy="125162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AF9102F9-0678-43E1-B4A1-7CD8DB446DC5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2</a:t>
            </a:r>
          </a:p>
        </p:txBody>
      </p:sp>
      <p:pic>
        <p:nvPicPr>
          <p:cNvPr id="11" name="Grafik 10" descr="Dokument mit einfarbiger Füllung">
            <a:extLst>
              <a:ext uri="{FF2B5EF4-FFF2-40B4-BE49-F238E27FC236}">
                <a16:creationId xmlns:a16="http://schemas.microsoft.com/office/drawing/2014/main" id="{E693641B-BDD9-46D0-94E0-795038AE58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3" name="Textfeld 276">
            <a:extLst>
              <a:ext uri="{FF2B5EF4-FFF2-40B4-BE49-F238E27FC236}">
                <a16:creationId xmlns:a16="http://schemas.microsoft.com/office/drawing/2014/main" id="{EEE015A2-8AB5-4C32-8A10-C352D79F1CFE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C3BA0F07-6BE0-47EC-9F48-F641B06DCE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17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B6D2A4-18F8-3651-128A-8F9FCD6FE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A718BDC-6E45-AF7A-438C-37EB106E7BE8}"/>
              </a:ext>
            </a:extLst>
          </p:cNvPr>
          <p:cNvSpPr txBox="1"/>
          <p:nvPr/>
        </p:nvSpPr>
        <p:spPr>
          <a:xfrm>
            <a:off x="787940" y="1707231"/>
            <a:ext cx="6877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omic Sans MS" panose="030F0702030302020204" pitchFamily="66" charset="0"/>
              </a:rPr>
              <a:t>Textfeld 3 …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F04CC72-E979-AAA1-4018-74BF547A4C87}"/>
              </a:ext>
            </a:extLst>
          </p:cNvPr>
          <p:cNvSpPr/>
          <p:nvPr/>
        </p:nvSpPr>
        <p:spPr>
          <a:xfrm>
            <a:off x="7941013" y="495313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4A5AF1C-D552-311D-BB71-4B2EFF2D17A8}"/>
              </a:ext>
            </a:extLst>
          </p:cNvPr>
          <p:cNvSpPr/>
          <p:nvPr/>
        </p:nvSpPr>
        <p:spPr>
          <a:xfrm>
            <a:off x="288587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A852F38-6BB8-98F4-5949-E86C1333B294}"/>
              </a:ext>
            </a:extLst>
          </p:cNvPr>
          <p:cNvSpPr/>
          <p:nvPr/>
        </p:nvSpPr>
        <p:spPr>
          <a:xfrm>
            <a:off x="420234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C400DF4-7770-DE6B-FCC0-352D7CF36319}"/>
              </a:ext>
            </a:extLst>
          </p:cNvPr>
          <p:cNvSpPr/>
          <p:nvPr/>
        </p:nvSpPr>
        <p:spPr>
          <a:xfrm>
            <a:off x="792479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Hilfe mit einfarbiger Füllung">
            <a:extLst>
              <a:ext uri="{FF2B5EF4-FFF2-40B4-BE49-F238E27FC236}">
                <a16:creationId xmlns:a16="http://schemas.microsoft.com/office/drawing/2014/main" id="{0E2D3F47-4F0A-A16C-2AD6-081E54104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0510" y="917270"/>
            <a:ext cx="1251626" cy="125162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F5F8DF17-E8F9-4D8A-98AA-1CCAC6C5C0E0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3</a:t>
            </a:r>
          </a:p>
        </p:txBody>
      </p:sp>
      <p:pic>
        <p:nvPicPr>
          <p:cNvPr id="11" name="Grafik 10" descr="Dokument mit einfarbiger Füllung">
            <a:extLst>
              <a:ext uri="{FF2B5EF4-FFF2-40B4-BE49-F238E27FC236}">
                <a16:creationId xmlns:a16="http://schemas.microsoft.com/office/drawing/2014/main" id="{3294AF93-60A8-4A67-8321-F68ED5B3D0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3" name="Textfeld 276">
            <a:extLst>
              <a:ext uri="{FF2B5EF4-FFF2-40B4-BE49-F238E27FC236}">
                <a16:creationId xmlns:a16="http://schemas.microsoft.com/office/drawing/2014/main" id="{34E2832F-AD14-412F-906B-B90DBEB03620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675B781-518C-4E19-A14D-03276E85E0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811D4B-7638-C49F-95E5-29CD6A219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B987340-BCBC-BC46-5133-8B2EF07C637F}"/>
              </a:ext>
            </a:extLst>
          </p:cNvPr>
          <p:cNvSpPr/>
          <p:nvPr/>
        </p:nvSpPr>
        <p:spPr>
          <a:xfrm>
            <a:off x="7941013" y="495313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14E2925-9BCB-D59B-19C6-D00644D6B9D6}"/>
              </a:ext>
            </a:extLst>
          </p:cNvPr>
          <p:cNvSpPr/>
          <p:nvPr/>
        </p:nvSpPr>
        <p:spPr>
          <a:xfrm>
            <a:off x="288587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2E0EA1D-D00E-FC40-F430-A2D8655F2D5E}"/>
              </a:ext>
            </a:extLst>
          </p:cNvPr>
          <p:cNvSpPr/>
          <p:nvPr/>
        </p:nvSpPr>
        <p:spPr>
          <a:xfrm>
            <a:off x="420234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B5B29A9-F3CA-5B39-9210-A3826DDA27FE}"/>
              </a:ext>
            </a:extLst>
          </p:cNvPr>
          <p:cNvSpPr/>
          <p:nvPr/>
        </p:nvSpPr>
        <p:spPr>
          <a:xfrm>
            <a:off x="792479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Hilfe mit einfarbiger Füllung">
            <a:extLst>
              <a:ext uri="{FF2B5EF4-FFF2-40B4-BE49-F238E27FC236}">
                <a16:creationId xmlns:a16="http://schemas.microsoft.com/office/drawing/2014/main" id="{B6BC03C6-1C8E-D57F-85A3-2560779EF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0510" y="917270"/>
            <a:ext cx="1251626" cy="125162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0B650CA-A885-4F7F-9A99-A618D52D820E}"/>
              </a:ext>
            </a:extLst>
          </p:cNvPr>
          <p:cNvSpPr txBox="1"/>
          <p:nvPr/>
        </p:nvSpPr>
        <p:spPr>
          <a:xfrm>
            <a:off x="787940" y="1707231"/>
            <a:ext cx="6877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omic Sans MS" panose="030F0702030302020204" pitchFamily="66" charset="0"/>
              </a:rPr>
              <a:t>Textfeld 4 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FC4FB7D-3C8E-4FA5-817C-14EDB8E2BB0F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4</a:t>
            </a:r>
          </a:p>
        </p:txBody>
      </p:sp>
      <p:pic>
        <p:nvPicPr>
          <p:cNvPr id="13" name="Grafik 12" descr="Dokument mit einfarbiger Füllung">
            <a:extLst>
              <a:ext uri="{FF2B5EF4-FFF2-40B4-BE49-F238E27FC236}">
                <a16:creationId xmlns:a16="http://schemas.microsoft.com/office/drawing/2014/main" id="{02DBA635-A3C0-4D24-A948-6FB89DC6F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4" name="Textfeld 276">
            <a:extLst>
              <a:ext uri="{FF2B5EF4-FFF2-40B4-BE49-F238E27FC236}">
                <a16:creationId xmlns:a16="http://schemas.microsoft.com/office/drawing/2014/main" id="{752E9642-46DB-46C3-8BFC-C5B1CDBFF86D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AB92E085-BF03-4620-8461-2685B9FFEF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2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70D20C-508C-6395-178C-AD8A5A6B1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A5647A2-8C8E-9195-77C6-761CBC777F41}"/>
              </a:ext>
            </a:extLst>
          </p:cNvPr>
          <p:cNvSpPr/>
          <p:nvPr/>
        </p:nvSpPr>
        <p:spPr>
          <a:xfrm>
            <a:off x="7941013" y="495313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053849C-88C3-7320-EB55-94B53B3777DC}"/>
              </a:ext>
            </a:extLst>
          </p:cNvPr>
          <p:cNvSpPr/>
          <p:nvPr/>
        </p:nvSpPr>
        <p:spPr>
          <a:xfrm>
            <a:off x="288587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4BD625-71A6-5AB0-F9B8-E12854C8435A}"/>
              </a:ext>
            </a:extLst>
          </p:cNvPr>
          <p:cNvSpPr/>
          <p:nvPr/>
        </p:nvSpPr>
        <p:spPr>
          <a:xfrm>
            <a:off x="420234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D61124-9D4A-D159-6761-80FD13B4B7BB}"/>
              </a:ext>
            </a:extLst>
          </p:cNvPr>
          <p:cNvSpPr/>
          <p:nvPr/>
        </p:nvSpPr>
        <p:spPr>
          <a:xfrm>
            <a:off x="7924799" y="3692045"/>
            <a:ext cx="3463047" cy="21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Hilfe mit einfarbiger Füllung">
            <a:extLst>
              <a:ext uri="{FF2B5EF4-FFF2-40B4-BE49-F238E27FC236}">
                <a16:creationId xmlns:a16="http://schemas.microsoft.com/office/drawing/2014/main" id="{E8E072D8-0258-7B04-56C2-09A91A0789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0510" y="917270"/>
            <a:ext cx="1251626" cy="1251626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3721F67-0CE1-4240-8516-C04EBD802CED}"/>
              </a:ext>
            </a:extLst>
          </p:cNvPr>
          <p:cNvSpPr txBox="1"/>
          <p:nvPr/>
        </p:nvSpPr>
        <p:spPr>
          <a:xfrm>
            <a:off x="787940" y="1707231"/>
            <a:ext cx="6877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omic Sans MS" panose="030F0702030302020204" pitchFamily="66" charset="0"/>
              </a:rPr>
              <a:t>Textfeld 5 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7F418B3-65A5-4388-9AA0-05E98419AD25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5</a:t>
            </a:r>
          </a:p>
        </p:txBody>
      </p:sp>
      <p:pic>
        <p:nvPicPr>
          <p:cNvPr id="13" name="Grafik 12" descr="Dokument mit einfarbiger Füllung">
            <a:extLst>
              <a:ext uri="{FF2B5EF4-FFF2-40B4-BE49-F238E27FC236}">
                <a16:creationId xmlns:a16="http://schemas.microsoft.com/office/drawing/2014/main" id="{3784BC2A-7520-4AC2-AB14-B6462A197F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4" name="Textfeld 276">
            <a:extLst>
              <a:ext uri="{FF2B5EF4-FFF2-40B4-BE49-F238E27FC236}">
                <a16:creationId xmlns:a16="http://schemas.microsoft.com/office/drawing/2014/main" id="{B02CD87E-5987-43C4-BFE5-73F0B54016D9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464BA69-3BB9-4D36-ACB0-0BBDB0401A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8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9D2433-C3FB-7278-414E-A2009586E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3377244E-02F8-5D59-379A-E3950C99FF9F}"/>
              </a:ext>
            </a:extLst>
          </p:cNvPr>
          <p:cNvSpPr txBox="1"/>
          <p:nvPr/>
        </p:nvSpPr>
        <p:spPr>
          <a:xfrm>
            <a:off x="4416359" y="2427079"/>
            <a:ext cx="37516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dirty="0">
                <a:latin typeface="Comic Sans MS" panose="030F0702030302020204" pitchFamily="66" charset="0"/>
              </a:rPr>
              <a:t>Ende</a:t>
            </a:r>
          </a:p>
        </p:txBody>
      </p:sp>
      <p:pic>
        <p:nvPicPr>
          <p:cNvPr id="10" name="Grafik 9" descr="Klatschende Hände Silhouette">
            <a:extLst>
              <a:ext uri="{FF2B5EF4-FFF2-40B4-BE49-F238E27FC236}">
                <a16:creationId xmlns:a16="http://schemas.microsoft.com/office/drawing/2014/main" id="{6F452F21-CE4E-0E5C-E7F3-00DB0883F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3148" y="2754709"/>
            <a:ext cx="914400" cy="914400"/>
          </a:xfrm>
          <a:prstGeom prst="rect">
            <a:avLst/>
          </a:prstGeom>
        </p:spPr>
      </p:pic>
      <p:pic>
        <p:nvPicPr>
          <p:cNvPr id="13" name="Grafik 12" descr="Rennflagge mit einfarbiger Füllung">
            <a:extLst>
              <a:ext uri="{FF2B5EF4-FFF2-40B4-BE49-F238E27FC236}">
                <a16:creationId xmlns:a16="http://schemas.microsoft.com/office/drawing/2014/main" id="{7BE666E2-8B97-34F3-D11C-25190E7307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59486" y="2754709"/>
            <a:ext cx="914400" cy="9144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BED091B-F1AE-4668-9361-EA4476B8FC54}"/>
              </a:ext>
            </a:extLst>
          </p:cNvPr>
          <p:cNvSpPr txBox="1"/>
          <p:nvPr/>
        </p:nvSpPr>
        <p:spPr>
          <a:xfrm>
            <a:off x="10514965" y="6013679"/>
            <a:ext cx="194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Seite 6</a:t>
            </a:r>
          </a:p>
        </p:txBody>
      </p:sp>
      <p:pic>
        <p:nvPicPr>
          <p:cNvPr id="8" name="Grafik 7" descr="Dokument mit einfarbiger Füllung">
            <a:extLst>
              <a:ext uri="{FF2B5EF4-FFF2-40B4-BE49-F238E27FC236}">
                <a16:creationId xmlns:a16="http://schemas.microsoft.com/office/drawing/2014/main" id="{E6041135-316D-49C2-A3CE-198F201BB6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16395" y="5659017"/>
            <a:ext cx="914400" cy="914400"/>
          </a:xfrm>
          <a:prstGeom prst="rect">
            <a:avLst/>
          </a:prstGeom>
        </p:spPr>
      </p:pic>
      <p:sp>
        <p:nvSpPr>
          <p:cNvPr id="11" name="Textfeld 276">
            <a:extLst>
              <a:ext uri="{FF2B5EF4-FFF2-40B4-BE49-F238E27FC236}">
                <a16:creationId xmlns:a16="http://schemas.microsoft.com/office/drawing/2014/main" id="{9B10FF34-0AC3-46B0-A1FC-90F80A5FDB6A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D5C124A-E8F7-406E-B163-25976A7B65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2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C29FFFC-BD72-1B49-DC5F-5A6C6C0AC7AF}"/>
              </a:ext>
            </a:extLst>
          </p:cNvPr>
          <p:cNvSpPr/>
          <p:nvPr/>
        </p:nvSpPr>
        <p:spPr>
          <a:xfrm>
            <a:off x="308043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F4E431-A10B-5115-24FE-7825AB8515CD}"/>
              </a:ext>
            </a:extLst>
          </p:cNvPr>
          <p:cNvSpPr/>
          <p:nvPr/>
        </p:nvSpPr>
        <p:spPr>
          <a:xfrm>
            <a:off x="4202349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4CB27C1-64C3-8054-DA26-2360B20BA415}"/>
              </a:ext>
            </a:extLst>
          </p:cNvPr>
          <p:cNvSpPr/>
          <p:nvPr/>
        </p:nvSpPr>
        <p:spPr>
          <a:xfrm>
            <a:off x="7905346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 descr="Schneiden Silhouette">
            <a:extLst>
              <a:ext uri="{FF2B5EF4-FFF2-40B4-BE49-F238E27FC236}">
                <a16:creationId xmlns:a16="http://schemas.microsoft.com/office/drawing/2014/main" id="{82A18CEC-1672-97DB-238F-D1528CCD5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221" y="3302540"/>
            <a:ext cx="914400" cy="9144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FF3446DF-3479-65B9-A043-8F3676E50237}"/>
              </a:ext>
            </a:extLst>
          </p:cNvPr>
          <p:cNvSpPr/>
          <p:nvPr/>
        </p:nvSpPr>
        <p:spPr>
          <a:xfrm>
            <a:off x="308043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0321CB2-81A7-7F8A-9963-9A2E6E29A889}"/>
              </a:ext>
            </a:extLst>
          </p:cNvPr>
          <p:cNvSpPr/>
          <p:nvPr/>
        </p:nvSpPr>
        <p:spPr>
          <a:xfrm>
            <a:off x="4202349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B5E4936-BD23-4240-971C-B8A909BA5A45}"/>
              </a:ext>
            </a:extLst>
          </p:cNvPr>
          <p:cNvSpPr/>
          <p:nvPr/>
        </p:nvSpPr>
        <p:spPr>
          <a:xfrm>
            <a:off x="7905346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Grafik 17" descr="Schneiden Silhouette">
            <a:extLst>
              <a:ext uri="{FF2B5EF4-FFF2-40B4-BE49-F238E27FC236}">
                <a16:creationId xmlns:a16="http://schemas.microsoft.com/office/drawing/2014/main" id="{AA6F9E79-FEF0-6934-5318-F18A925C8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043" y="96865"/>
            <a:ext cx="914400" cy="91440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FDE90C1B-5568-669C-68EB-FD816C7A8030}"/>
              </a:ext>
            </a:extLst>
          </p:cNvPr>
          <p:cNvSpPr txBox="1"/>
          <p:nvPr/>
        </p:nvSpPr>
        <p:spPr>
          <a:xfrm>
            <a:off x="1468877" y="301557"/>
            <a:ext cx="27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Variablen für Seite 1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8DC8DDA-43BD-1BEF-D9DA-A5095216936B}"/>
              </a:ext>
            </a:extLst>
          </p:cNvPr>
          <p:cNvSpPr txBox="1"/>
          <p:nvPr/>
        </p:nvSpPr>
        <p:spPr>
          <a:xfrm>
            <a:off x="1305938" y="3575074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Variablen für Seite 2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3A80786-F667-C462-B745-1BDF5CC53307}"/>
              </a:ext>
            </a:extLst>
          </p:cNvPr>
          <p:cNvSpPr txBox="1"/>
          <p:nvPr/>
        </p:nvSpPr>
        <p:spPr>
          <a:xfrm>
            <a:off x="1545888" y="2575676"/>
            <a:ext cx="1609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EEEA131-34FC-896E-51ED-2C11663A5331}"/>
              </a:ext>
            </a:extLst>
          </p:cNvPr>
          <p:cNvSpPr txBox="1"/>
          <p:nvPr/>
        </p:nvSpPr>
        <p:spPr>
          <a:xfrm>
            <a:off x="5444248" y="2594010"/>
            <a:ext cx="1609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2BA3C10-C64A-00CF-A12A-DEE015A449FF}"/>
              </a:ext>
            </a:extLst>
          </p:cNvPr>
          <p:cNvSpPr txBox="1"/>
          <p:nvPr/>
        </p:nvSpPr>
        <p:spPr>
          <a:xfrm>
            <a:off x="9036185" y="2575675"/>
            <a:ext cx="1609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F703003-9440-38F0-1C0A-F91DA79390AF}"/>
              </a:ext>
            </a:extLst>
          </p:cNvPr>
          <p:cNvSpPr txBox="1"/>
          <p:nvPr/>
        </p:nvSpPr>
        <p:spPr>
          <a:xfrm>
            <a:off x="1305938" y="5707897"/>
            <a:ext cx="1506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8C9E5A4-8F3B-C8E2-2C01-BB605FC1F943}"/>
              </a:ext>
            </a:extLst>
          </p:cNvPr>
          <p:cNvSpPr txBox="1"/>
          <p:nvPr/>
        </p:nvSpPr>
        <p:spPr>
          <a:xfrm>
            <a:off x="5291036" y="5734841"/>
            <a:ext cx="1609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C8242E8D-BEF4-87B6-3F3C-99743CFFB052}"/>
              </a:ext>
            </a:extLst>
          </p:cNvPr>
          <p:cNvSpPr txBox="1"/>
          <p:nvPr/>
        </p:nvSpPr>
        <p:spPr>
          <a:xfrm>
            <a:off x="9036185" y="5707896"/>
            <a:ext cx="1883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0" name="Textfeld 276">
            <a:extLst>
              <a:ext uri="{FF2B5EF4-FFF2-40B4-BE49-F238E27FC236}">
                <a16:creationId xmlns:a16="http://schemas.microsoft.com/office/drawing/2014/main" id="{E7E4B092-1C87-47B5-9C79-76A54EE291A4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C006290C-3E79-44BF-A0FD-458FEA597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6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535E9-F70B-73B0-8E05-BC3BF69F4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C8B8F69-F5D2-0847-2F0A-BCCA7257B112}"/>
              </a:ext>
            </a:extLst>
          </p:cNvPr>
          <p:cNvSpPr/>
          <p:nvPr/>
        </p:nvSpPr>
        <p:spPr>
          <a:xfrm>
            <a:off x="227823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1919983-A29F-EF73-4CF9-03F831A84657}"/>
              </a:ext>
            </a:extLst>
          </p:cNvPr>
          <p:cNvSpPr/>
          <p:nvPr/>
        </p:nvSpPr>
        <p:spPr>
          <a:xfrm>
            <a:off x="4202349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23ADC4B-B48C-4ECB-8072-E83444741543}"/>
              </a:ext>
            </a:extLst>
          </p:cNvPr>
          <p:cNvSpPr/>
          <p:nvPr/>
        </p:nvSpPr>
        <p:spPr>
          <a:xfrm>
            <a:off x="7905346" y="429558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 descr="Schneiden Silhouette">
            <a:extLst>
              <a:ext uri="{FF2B5EF4-FFF2-40B4-BE49-F238E27FC236}">
                <a16:creationId xmlns:a16="http://schemas.microsoft.com/office/drawing/2014/main" id="{777801AA-E149-4602-5DB6-F2D24DBFF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221" y="3302540"/>
            <a:ext cx="914400" cy="9144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6F2913C6-8AA7-38AA-784C-9ADE33BC78EC}"/>
              </a:ext>
            </a:extLst>
          </p:cNvPr>
          <p:cNvSpPr/>
          <p:nvPr/>
        </p:nvSpPr>
        <p:spPr>
          <a:xfrm>
            <a:off x="227824" y="1059629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8C848D-F22E-0999-66A2-84894F7BD69C}"/>
              </a:ext>
            </a:extLst>
          </p:cNvPr>
          <p:cNvSpPr/>
          <p:nvPr/>
        </p:nvSpPr>
        <p:spPr>
          <a:xfrm>
            <a:off x="4202349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08AE118-F879-2067-EB6E-1C25AEB33F65}"/>
              </a:ext>
            </a:extLst>
          </p:cNvPr>
          <p:cNvSpPr/>
          <p:nvPr/>
        </p:nvSpPr>
        <p:spPr>
          <a:xfrm>
            <a:off x="7905346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Grafik 17" descr="Schneiden Silhouette">
            <a:extLst>
              <a:ext uri="{FF2B5EF4-FFF2-40B4-BE49-F238E27FC236}">
                <a16:creationId xmlns:a16="http://schemas.microsoft.com/office/drawing/2014/main" id="{A2EF9D90-7EA6-5ECF-A454-6751A7EA3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043" y="96865"/>
            <a:ext cx="914400" cy="91440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A81B1584-50E7-E3D3-2518-2C22C901806F}"/>
              </a:ext>
            </a:extLst>
          </p:cNvPr>
          <p:cNvSpPr txBox="1"/>
          <p:nvPr/>
        </p:nvSpPr>
        <p:spPr>
          <a:xfrm>
            <a:off x="1468877" y="301557"/>
            <a:ext cx="27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Variablen für Seite 3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FA8F949-2C17-9D88-D6DA-D22E98EED145}"/>
              </a:ext>
            </a:extLst>
          </p:cNvPr>
          <p:cNvSpPr txBox="1"/>
          <p:nvPr/>
        </p:nvSpPr>
        <p:spPr>
          <a:xfrm>
            <a:off x="1305938" y="3575074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Variablen für Seite 4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D6992C1-28E5-A433-78AD-10147D01E33C}"/>
              </a:ext>
            </a:extLst>
          </p:cNvPr>
          <p:cNvSpPr txBox="1"/>
          <p:nvPr/>
        </p:nvSpPr>
        <p:spPr>
          <a:xfrm>
            <a:off x="1060315" y="2446940"/>
            <a:ext cx="2295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52994FF-E7E0-529B-6CB0-A54300DCC87C}"/>
              </a:ext>
            </a:extLst>
          </p:cNvPr>
          <p:cNvSpPr txBox="1"/>
          <p:nvPr/>
        </p:nvSpPr>
        <p:spPr>
          <a:xfrm>
            <a:off x="5282119" y="2446940"/>
            <a:ext cx="1984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C74AB2A-8E7D-C4D2-1D2C-B899746E989D}"/>
              </a:ext>
            </a:extLst>
          </p:cNvPr>
          <p:cNvSpPr txBox="1"/>
          <p:nvPr/>
        </p:nvSpPr>
        <p:spPr>
          <a:xfrm>
            <a:off x="9024027" y="2363546"/>
            <a:ext cx="3242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E14CD2F-6CA4-0E4A-9517-8D290CAA4DBF}"/>
              </a:ext>
            </a:extLst>
          </p:cNvPr>
          <p:cNvSpPr txBox="1"/>
          <p:nvPr/>
        </p:nvSpPr>
        <p:spPr>
          <a:xfrm>
            <a:off x="765243" y="5643512"/>
            <a:ext cx="2538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301AD7B-6202-DE75-C292-E280F9BD953C}"/>
              </a:ext>
            </a:extLst>
          </p:cNvPr>
          <p:cNvSpPr txBox="1"/>
          <p:nvPr/>
        </p:nvSpPr>
        <p:spPr>
          <a:xfrm>
            <a:off x="5366426" y="5793645"/>
            <a:ext cx="2538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07C7071-52E3-72D2-F7FB-218AD437F340}"/>
              </a:ext>
            </a:extLst>
          </p:cNvPr>
          <p:cNvSpPr txBox="1"/>
          <p:nvPr/>
        </p:nvSpPr>
        <p:spPr>
          <a:xfrm>
            <a:off x="8751651" y="5635254"/>
            <a:ext cx="2538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22" name="Textfeld 276">
            <a:extLst>
              <a:ext uri="{FF2B5EF4-FFF2-40B4-BE49-F238E27FC236}">
                <a16:creationId xmlns:a16="http://schemas.microsoft.com/office/drawing/2014/main" id="{A7B0B8CC-5B03-4F49-B63C-2542F1DC41B5}"/>
              </a:ext>
            </a:extLst>
          </p:cNvPr>
          <p:cNvSpPr txBox="1"/>
          <p:nvPr/>
        </p:nvSpPr>
        <p:spPr>
          <a:xfrm rot="16200000">
            <a:off x="-3069037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60D9E040-EE93-4E88-82B5-F411082B7F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939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6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4BECE-3A4C-11C0-944F-A0CF94348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22820869-A6EF-3175-2492-212FCD99665C}"/>
              </a:ext>
            </a:extLst>
          </p:cNvPr>
          <p:cNvSpPr/>
          <p:nvPr/>
        </p:nvSpPr>
        <p:spPr>
          <a:xfrm>
            <a:off x="308043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4AE5951-6D84-FA44-C6C0-0B3CF584A52D}"/>
              </a:ext>
            </a:extLst>
          </p:cNvPr>
          <p:cNvSpPr/>
          <p:nvPr/>
        </p:nvSpPr>
        <p:spPr>
          <a:xfrm>
            <a:off x="4202349" y="106435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38B7D17-1461-9CF7-6F0E-0F44DF37350A}"/>
              </a:ext>
            </a:extLst>
          </p:cNvPr>
          <p:cNvSpPr/>
          <p:nvPr/>
        </p:nvSpPr>
        <p:spPr>
          <a:xfrm>
            <a:off x="7989650" y="1064725"/>
            <a:ext cx="3463047" cy="215954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Grafik 17" descr="Schneiden Silhouette">
            <a:extLst>
              <a:ext uri="{FF2B5EF4-FFF2-40B4-BE49-F238E27FC236}">
                <a16:creationId xmlns:a16="http://schemas.microsoft.com/office/drawing/2014/main" id="{A6BC8563-4E4B-1A6D-D3F9-6295CD669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043" y="96865"/>
            <a:ext cx="914400" cy="914400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14BFEAE0-B523-EF16-F0B8-BCF44F248132}"/>
              </a:ext>
            </a:extLst>
          </p:cNvPr>
          <p:cNvSpPr txBox="1"/>
          <p:nvPr/>
        </p:nvSpPr>
        <p:spPr>
          <a:xfrm>
            <a:off x="1468877" y="301557"/>
            <a:ext cx="27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Variablen für Seite 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55C4C1A-ABA0-14FB-6BA9-A24B3FE27B61}"/>
              </a:ext>
            </a:extLst>
          </p:cNvPr>
          <p:cNvSpPr txBox="1"/>
          <p:nvPr/>
        </p:nvSpPr>
        <p:spPr>
          <a:xfrm>
            <a:off x="1222443" y="2453467"/>
            <a:ext cx="2548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096023-7C12-7E7D-84E2-D5A7CEBD6DB9}"/>
              </a:ext>
            </a:extLst>
          </p:cNvPr>
          <p:cNvSpPr txBox="1"/>
          <p:nvPr/>
        </p:nvSpPr>
        <p:spPr>
          <a:xfrm>
            <a:off x="5147554" y="2388404"/>
            <a:ext cx="2094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4652EE9-3AA0-AF5B-5B79-5A92F3B0FCA7}"/>
              </a:ext>
            </a:extLst>
          </p:cNvPr>
          <p:cNvSpPr txBox="1"/>
          <p:nvPr/>
        </p:nvSpPr>
        <p:spPr>
          <a:xfrm>
            <a:off x="9132650" y="2388404"/>
            <a:ext cx="2320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omic Sans MS" panose="030F0702030302020204" pitchFamily="66" charset="0"/>
              </a:rPr>
              <a:t>Text.</a:t>
            </a:r>
          </a:p>
        </p:txBody>
      </p:sp>
      <p:sp>
        <p:nvSpPr>
          <p:cNvPr id="10" name="Textfeld 276">
            <a:extLst>
              <a:ext uri="{FF2B5EF4-FFF2-40B4-BE49-F238E27FC236}">
                <a16:creationId xmlns:a16="http://schemas.microsoft.com/office/drawing/2014/main" id="{083E5E32-7EA9-4571-AFF9-0ACE52DCA9EB}"/>
              </a:ext>
            </a:extLst>
          </p:cNvPr>
          <p:cNvSpPr txBox="1"/>
          <p:nvPr/>
        </p:nvSpPr>
        <p:spPr>
          <a:xfrm rot="16200000">
            <a:off x="-3059098" y="3182674"/>
            <a:ext cx="6316980" cy="19878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10710" algn="l"/>
              </a:tabLst>
            </a:pPr>
            <a:r>
              <a:rPr lang="de-DE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(c) Copyright Schulz-Kirchner Verlag, Idstein</a:t>
            </a:r>
            <a:endParaRPr lang="de-DE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9EF1F27-24CA-4A4C-B691-879CA692BA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00117"/>
            <a:ext cx="12192000" cy="31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48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Breitbild</PresentationFormat>
  <Paragraphs>41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Comic Sans MS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Mike Alisch</dc:creator>
  <cp:lastModifiedBy>Kerstin Rimpau</cp:lastModifiedBy>
  <cp:revision>4</cp:revision>
  <dcterms:created xsi:type="dcterms:W3CDTF">2024-11-24T11:38:07Z</dcterms:created>
  <dcterms:modified xsi:type="dcterms:W3CDTF">2024-12-11T20:33:50Z</dcterms:modified>
</cp:coreProperties>
</file>